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626" autoAdjust="0"/>
    <p:restoredTop sz="95147" autoAdjust="0"/>
  </p:normalViewPr>
  <p:slideViewPr>
    <p:cSldViewPr snapToGrid="0">
      <p:cViewPr varScale="1">
        <p:scale>
          <a:sx n="81" d="100"/>
          <a:sy n="81" d="100"/>
        </p:scale>
        <p:origin x="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1781254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49012211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9443800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0218833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2353510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4688394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83C-9F75-41F8-8DF3-8F9FC293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LM0610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B66A-85AA-4D79-B9EB-92A82FCC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112639" y="1759539"/>
            <a:ext cx="4246860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72444-6EAA-43D2-AABD-02197868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5" y="2166761"/>
            <a:ext cx="502990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D2B4-33D6-4D2C-9DB5-4469E269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5BA8-5101-474F-A6E0-EE747537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DE86-F682-405B-A01E-5C6EC7C3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15" y="2669221"/>
            <a:ext cx="519185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A5C80-0DA9-4FA2-94DD-24C3B1B3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6" y="866700"/>
            <a:ext cx="9373386" cy="51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06FFA-B499-4C2E-930B-11B3B6236571}"/>
              </a:ext>
            </a:extLst>
          </p:cNvPr>
          <p:cNvSpPr txBox="1"/>
          <p:nvPr/>
        </p:nvSpPr>
        <p:spPr>
          <a:xfrm>
            <a:off x="3808428" y="55301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1441B-FCAF-4BE0-8CE2-49C14CF07A6A}"/>
              </a:ext>
            </a:extLst>
          </p:cNvPr>
          <p:cNvSpPr txBox="1"/>
          <p:nvPr/>
        </p:nvSpPr>
        <p:spPr>
          <a:xfrm>
            <a:off x="3808428" y="4908668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7DA11-BEFE-440A-99AD-4C439308CC49}"/>
              </a:ext>
            </a:extLst>
          </p:cNvPr>
          <p:cNvSpPr txBox="1"/>
          <p:nvPr/>
        </p:nvSpPr>
        <p:spPr>
          <a:xfrm>
            <a:off x="3808427" y="52194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47CC2-7DAA-49CC-BBF3-CE4296E2DE0A}"/>
              </a:ext>
            </a:extLst>
          </p:cNvPr>
          <p:cNvSpPr txBox="1"/>
          <p:nvPr/>
        </p:nvSpPr>
        <p:spPr>
          <a:xfrm>
            <a:off x="3808423" y="36112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D7F25-7F73-454B-AE37-ED56BBAB364C}"/>
              </a:ext>
            </a:extLst>
          </p:cNvPr>
          <p:cNvSpPr txBox="1"/>
          <p:nvPr/>
        </p:nvSpPr>
        <p:spPr>
          <a:xfrm>
            <a:off x="3808420" y="294736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F514E-FDA1-49D2-833F-F3608C60E448}"/>
              </a:ext>
            </a:extLst>
          </p:cNvPr>
          <p:cNvSpPr txBox="1"/>
          <p:nvPr/>
        </p:nvSpPr>
        <p:spPr>
          <a:xfrm>
            <a:off x="3808421" y="32852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03F8C-9DB8-45C8-98F8-A30A2623A50E}"/>
              </a:ext>
            </a:extLst>
          </p:cNvPr>
          <p:cNvSpPr txBox="1"/>
          <p:nvPr/>
        </p:nvSpPr>
        <p:spPr>
          <a:xfrm>
            <a:off x="3808425" y="3965410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22793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27F9-CF57-4829-8E2B-2B87691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D709-D357-469A-ABCB-FF71C408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CB306-A8CC-4739-A078-F3526636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4" y="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77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89B-60B7-4327-AD3E-13449001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BA6-62EF-4F73-A0C7-D1BBC9127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694A-F0A3-4768-A955-9E090259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04311"/>
            <a:ext cx="10860016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7983-B736-4DA3-A85E-229802D6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61A-C0BB-4683-ABDD-ECF8EDEB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5A605-4280-4689-86F3-A7D7339A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90" y="553825"/>
            <a:ext cx="925959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17DF-2883-4D72-AD85-D2DC60AF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B70F2B-196F-4495-801A-2916EA3D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38FADF-7898-45F8-BF2A-2DB23F9E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371313"/>
            <a:ext cx="910717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F4-A826-4440-87AE-232B3F32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2153-8DD2-444A-AAFF-8BF3B6C2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A27AC-BB03-4EC4-9696-C21D3354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737812"/>
            <a:ext cx="1100291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3349-27C8-4E7E-A768-B09674C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603E-DF37-4D3A-B039-C55845F5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F82B2-82B6-48DF-BFD3-280946F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347232"/>
            <a:ext cx="961206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5D2E-2092-48EB-985C-07E492E4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F4C-C8AB-4669-9C0A-D9AAD070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294A-2FAD-47E4-B36F-B4520D98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533260"/>
            <a:ext cx="792590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1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9F3-E8EA-4A7F-8CDE-867A8C5E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BDD0-5A05-4AD9-B68B-E8FCED1E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7D93E-E4CA-42F9-9639-39A88741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366285"/>
            <a:ext cx="10612331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32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BA4-5A44-4D90-BBC3-3CB658D3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CE99-273A-45F9-9AB4-EEEE9C04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9BD6F-B1A2-4789-A42E-77906F2C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190312"/>
            <a:ext cx="994548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7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BE34-A976-46D0-8E59-407D228D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4314-83FF-4859-B6FE-BEE0336F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DA0E-25B3-4E60-A433-870F3945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647576"/>
            <a:ext cx="844032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8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D1EF-66F9-4594-891D-45BED791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1EC4-C963-44D4-A6BD-01538E67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89921-385E-4272-953B-F2E42365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09497"/>
            <a:ext cx="717332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2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13019</TotalTime>
  <Words>321</Words>
  <Application>Microsoft Office PowerPoint</Application>
  <PresentationFormat>Widescreen</PresentationFormat>
  <Paragraphs>256</Paragraphs>
  <Slides>41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LM0610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Aprial</cp:lastModifiedBy>
  <cp:revision>88</cp:revision>
  <dcterms:created xsi:type="dcterms:W3CDTF">2021-04-14T08:08:52Z</dcterms:created>
  <dcterms:modified xsi:type="dcterms:W3CDTF">2021-06-09T15:32:56Z</dcterms:modified>
</cp:coreProperties>
</file>